
<file path=[Content_Types].xml><?xml version="1.0" encoding="utf-8"?>
<Types xmlns="http://schemas.openxmlformats.org/package/2006/content-types">
  <Override PartName="/ppt/slideMasters/slideMaster1.xml" ContentType="application/vnd.openxmlformats-officedocument.presentationml.slideMaster+xml"/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127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136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146.xml" ContentType="application/vnd.openxmlformats-officedocument.presentationml.slide+xml"/>
  <Override PartName="/ppt/slides/slide47.xml" ContentType="application/vnd.openxmlformats-officedocument.presentationml.slide+xml"/>
  <Override PartName="/ppt/slides/slide1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5.xml" ContentType="application/vnd.openxmlformats-officedocument.presentationml.slide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s/slide174.xml" ContentType="application/vnd.openxmlformats-officedocument.presentationml.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slides/slide1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108.xml" ContentType="application/vnd.openxmlformats-officedocument.presentationml.slide+xml"/>
  <Override PartName="/ppt/slides/slide1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50.xml" ContentType="application/vnd.openxmlformats-officedocument.presentationml.slide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s/slide160.xml" ContentType="application/vnd.openxmlformats-officedocument.presentationml.slide+xml"/>
  <Override PartName="/ppt/slides/slide128.xml" ContentType="application/vnd.openxmlformats-officedocument.presentationml.slide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37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147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156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166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s/slide175.xml" ContentType="application/vnd.openxmlformats-officedocument.presentationml.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132.xml" ContentType="application/vnd.openxmlformats-officedocument.presentationml.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s/slide142.xml" ContentType="application/vnd.openxmlformats-officedocument.presentationml.slid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s/slide151.xml" ContentType="application/vnd.openxmlformats-officedocument.presentationml.slide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6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slides/slide170.xml" ContentType="application/vnd.openxmlformats-officedocument.presentationml.slide+xml"/>
  <Override PartName="/ppt/slides/slide138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180.xml" ContentType="application/vnd.openxmlformats-officedocument.presentationml.slide+xml"/>
  <Override PartName="/ppt/slides/slide148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157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167.xml" ContentType="application/vnd.openxmlformats-officedocument.presentationml.slide+xml"/>
  <Override PartName="/ppt/slides/slide68.xml" ContentType="application/vnd.openxmlformats-officedocument.presentationml.slide+xml"/>
  <Override PartName="/ppt/slides/slide176.xml" ContentType="application/vnd.openxmlformats-officedocument.presentationml.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14.xml" ContentType="application/vnd.openxmlformats-officedocument.presentationml.slide+xml"/>
  <Override PartName="/ppt/slides/slide15.xml" ContentType="application/vnd.openxmlformats-officedocument.presentationml.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slides/slide133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s/slide143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slides/slide152.xml" ContentType="application/vnd.openxmlformats-officedocument.presentationml.slide+xml"/>
  <Override PartName="/ppt/slides/slide53.xml" ContentType="application/vnd.openxmlformats-officedocument.presentationml.slide+xml"/>
  <Override PartName="/ppt/slides/slide129.xml" ContentType="application/vnd.openxmlformats-officedocument.presentationml.slide+xml"/>
  <Override PartName="/ppt/slides/slide162.xml" ContentType="application/vnd.openxmlformats-officedocument.presentationml.slide+xml"/>
  <Override PartName="/ppt/slides/slide63.xml" ContentType="application/vnd.openxmlformats-officedocument.presentationml.slide+xml"/>
  <Override PartName="/ppt/slides/slide171.xml" ContentType="application/vnd.openxmlformats-officedocument.presentationml.slide+xml"/>
  <Override PartName="/ppt/slides/slide139.xml" ContentType="application/vnd.openxmlformats-officedocument.presentationml.slide+xml"/>
  <Override PartName="/ppt/slides/slide72.xml" ContentType="application/vnd.openxmlformats-officedocument.presentationml.slide+xml"/>
  <Override PartName="/ppt/slides/slide181.xml" ContentType="application/vnd.openxmlformats-officedocument.presentationml.slide+xml"/>
  <Override PartName="/ppt/slides/slide149.xml" ContentType="application/vnd.openxmlformats-officedocument.presentationml.slide+xml"/>
  <Override PartName="/ppt/slides/slide82.xml" ContentType="application/vnd.openxmlformats-officedocument.presentationml.slide+xml"/>
  <Override PartName="/ppt/slides/slide158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68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slides/slide177.xml" ContentType="application/vnd.openxmlformats-officedocument.presentationml.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s/slide10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134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s/slide14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153.xml" ContentType="application/vnd.openxmlformats-officedocument.presentationml.slide+xml"/>
  <Override PartName="/ppt/slides/slide54.xml" ContentType="application/vnd.openxmlformats-officedocument.presentationml.slide+xml"/>
  <Override PartName="/ppt/slides/slide1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172.xml" ContentType="application/vnd.openxmlformats-officedocument.presentationml.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182.xml" ContentType="application/vnd.openxmlformats-officedocument.presentationml.slide+xml"/>
  <Override PartName="/ppt/slides/slide83.xml" ContentType="application/vnd.openxmlformats-officedocument.presentationml.slide+xml"/>
  <Override PartName="/ppt/slides/slide159.xml" ContentType="application/vnd.openxmlformats-officedocument.presentationml.slide+xml"/>
  <Override PartName="/ppt/slides/slide93.xml" ContentType="application/vnd.openxmlformats-officedocument.presentationml.slide+xml"/>
  <Override PartName="/ppt/slides/slide169.xml" ContentType="application/vnd.openxmlformats-officedocument.presentationml.slide+xml"/>
  <Override PartName="/ppt/slides/slide101.xml" ContentType="application/vnd.openxmlformats-officedocument.presentationml.slide+xml"/>
  <Override PartName="/ppt/slides/slide178.xml" ContentType="application/vnd.openxmlformats-officedocument.presentationml.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slides/slide126.xml" ContentType="application/vnd.openxmlformats-officedocument.presentationml.slide+xml"/>
  <Override PartName="/ppt/slides/slide27.xml" ContentType="application/vnd.openxmlformats-officedocument.presentationml.slide+xml"/>
  <Override PartName="/ppt/slides/slide135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s/slide145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154.xml" ContentType="application/vnd.openxmlformats-officedocument.presentationml.slide+xml"/>
  <Override PartName="/ppt/slides/slide55.xml" ContentType="application/vnd.openxmlformats-officedocument.presentationml.slide+xml"/>
  <Override PartName="/ppt/slides/slide164.xml" ContentType="application/vnd.openxmlformats-officedocument.presentationml.slide+xml"/>
  <Override PartName="/ppt/slides/slide65.xml" ContentType="application/vnd.openxmlformats-officedocument.presentationml.slide+xml"/>
  <Override PartName="/ppt/slides/slide17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183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slides/slide179.xml" ContentType="application/vnd.openxmlformats-officedocument.presentationml.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130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s/slide1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5"/>
  </p:notesMasterIdLst>
  <p:sldIdLst>
    <p:sldId id="452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7" r:id="rId57"/>
    <p:sldId id="318" r:id="rId58"/>
    <p:sldId id="319" r:id="rId59"/>
    <p:sldId id="370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400" r:id="rId139"/>
    <p:sldId id="401" r:id="rId140"/>
    <p:sldId id="402" r:id="rId141"/>
    <p:sldId id="405" r:id="rId142"/>
    <p:sldId id="406" r:id="rId143"/>
    <p:sldId id="407" r:id="rId144"/>
    <p:sldId id="408" r:id="rId145"/>
    <p:sldId id="409" r:id="rId146"/>
    <p:sldId id="410" r:id="rId147"/>
    <p:sldId id="412" r:id="rId148"/>
    <p:sldId id="414" r:id="rId149"/>
    <p:sldId id="416" r:id="rId150"/>
    <p:sldId id="417" r:id="rId151"/>
    <p:sldId id="419" r:id="rId152"/>
    <p:sldId id="420" r:id="rId153"/>
    <p:sldId id="421" r:id="rId154"/>
    <p:sldId id="422" r:id="rId155"/>
    <p:sldId id="423" r:id="rId156"/>
    <p:sldId id="424" r:id="rId157"/>
    <p:sldId id="425" r:id="rId158"/>
    <p:sldId id="426" r:id="rId159"/>
    <p:sldId id="427" r:id="rId160"/>
    <p:sldId id="430" r:id="rId161"/>
    <p:sldId id="431" r:id="rId162"/>
    <p:sldId id="432" r:id="rId163"/>
    <p:sldId id="433" r:id="rId164"/>
    <p:sldId id="434" r:id="rId165"/>
    <p:sldId id="438" r:id="rId166"/>
    <p:sldId id="439" r:id="rId167"/>
    <p:sldId id="440" r:id="rId168"/>
    <p:sldId id="441" r:id="rId169"/>
    <p:sldId id="442" r:id="rId170"/>
    <p:sldId id="443" r:id="rId171"/>
    <p:sldId id="444" r:id="rId172"/>
    <p:sldId id="445" r:id="rId173"/>
    <p:sldId id="446" r:id="rId174"/>
    <p:sldId id="448" r:id="rId175"/>
    <p:sldId id="449" r:id="rId176"/>
    <p:sldId id="450" r:id="rId177"/>
    <p:sldId id="453" r:id="rId178"/>
    <p:sldId id="454" r:id="rId179"/>
    <p:sldId id="455" r:id="rId180"/>
    <p:sldId id="456" r:id="rId181"/>
    <p:sldId id="457" r:id="rId182"/>
    <p:sldId id="458" r:id="rId183"/>
    <p:sldId id="459" r:id="rId1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notesMaster" Target="notesMasters/notesMaster1.xml"/><Relationship Id="rId186" Type="http://schemas.openxmlformats.org/officeDocument/2006/relationships/printerSettings" Target="printerSettings/printerSettings1.bin"/><Relationship Id="rId187" Type="http://schemas.openxmlformats.org/officeDocument/2006/relationships/presProps" Target="presProps.xml"/><Relationship Id="rId188" Type="http://schemas.openxmlformats.org/officeDocument/2006/relationships/viewProps" Target="viewProps.xml"/><Relationship Id="rId189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55998-3F1C-7B4C-8AB7-4DA2F480999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E98CB-D131-A941-B31E-E62EC7E77F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E98CB-D131-A941-B31E-E62EC7E77FA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65EA-85DF-5A40-A17D-EB7F56F1E6F3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954F-54D4-344F-840C-38E218E16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0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7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0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1.jpeg"/><Relationship Id="rId3" Type="http://schemas.openxmlformats.org/officeDocument/2006/relationships/image" Target="../media/image152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4.jpe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5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1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2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3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4.jpe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6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7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8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9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0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1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2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3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7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8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9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4" Type="http://schemas.openxmlformats.org/officeDocument/2006/relationships/image" Target="../media/image18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0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3.jpe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5.jpe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6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4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7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0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1.jpe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2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3.jpe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4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6.jpe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7.jpe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8.jpe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eg"/><Relationship Id="rId3" Type="http://schemas.openxmlformats.org/officeDocument/2006/relationships/image" Target="../media/image10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lowers in circ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9. Curtis S Noel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urtis_no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245"/>
            <a:ext cx="9144000" cy="466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hfulThinkin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01" y="0"/>
            <a:ext cx="66123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107. Wishful Dreaming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108.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Drumline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DRUM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93" y="-1"/>
            <a:ext cx="6092907" cy="6092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wel_Of_Jupiter-625x5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96850"/>
            <a:ext cx="7937500" cy="646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109. Jewel Of Jupiter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l-Hello-Beautif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91" y="-385431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110. Well, Hello Beautiful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111. Crimson Dragon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rimson_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87" y="0"/>
            <a:ext cx="8251597" cy="5464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112. Charlie Harper’s Bizarre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harlie harpers bizarre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888"/>
            <a:ext cx="9144000" cy="5144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rots_Of_The_Carribe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10" y="-67305"/>
            <a:ext cx="8272090" cy="6663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113. Parrots Of The Caribbean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114. Alien DNA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aliend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227" y="0"/>
            <a:ext cx="6350000" cy="600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zing-Cann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115. Blazing Canons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116. Born In Fire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Born in F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0"/>
            <a:ext cx="5651500" cy="565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10. Igor </a:t>
            </a:r>
            <a:r>
              <a:rPr lang="en-US" sz="4800" smtClean="0">
                <a:solidFill>
                  <a:schemeClr val="bg1"/>
                </a:solidFill>
                <a:latin typeface="Adobe Caslon Pro"/>
              </a:rPr>
              <a:t>F Palacios M.D.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igor_palacios_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475" y="891551"/>
            <a:ext cx="4969661" cy="4582679"/>
          </a:xfrm>
          <a:prstGeom prst="rect">
            <a:avLst/>
          </a:prstGeom>
        </p:spPr>
      </p:pic>
      <p:pic>
        <p:nvPicPr>
          <p:cNvPr id="5" name="Picture 4" descr="igor_palacios_non_poly_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1551"/>
            <a:ext cx="4147475" cy="4608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117. Cherry Cordial Cupcakes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herry Cordial Cupcake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54" y="0"/>
            <a:ext cx="6350000" cy="595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118. Henry Of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Hingman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HENRY_OF_HINGH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56" y="22759"/>
            <a:ext cx="6030794" cy="5628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119. Ivory Titan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ivory_tit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14" y="0"/>
            <a:ext cx="6428571" cy="586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120. Kissed By Moonlight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kissed by moonlight 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80" y="88460"/>
            <a:ext cx="5863920" cy="589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pa goose 3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38" y="0"/>
            <a:ext cx="6806862" cy="6806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121 Papa Goose.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HENSMITH2_CROPPED_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15" y="0"/>
            <a:ext cx="71313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122 Stephen Smith.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set Rendezvous 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-55921"/>
            <a:ext cx="6334694" cy="6348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123. Sunset Rendezvous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124. Winged Serpent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Winged_Serpen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125. A.W. Shucks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a-w-shuc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017" y="129"/>
            <a:ext cx="5814223" cy="5959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126. Chickens On The Porch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hickens-on-the-por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77" y="-6959"/>
            <a:ext cx="5929682" cy="5929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ele_gabri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49" y="50468"/>
            <a:ext cx="5737529" cy="6274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11. Adele Gabriel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127.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Katisue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Herrington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katisue-herrington-img-90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27" y="105549"/>
            <a:ext cx="6424510" cy="5862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128. Pointing Fingers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POINTING FINGERS 3NBE DSC077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04" y="35470"/>
            <a:ext cx="6259568" cy="5995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129. Unbound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UNBOUND 3RED2 DSC074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499" y="38787"/>
            <a:ext cx="5556501" cy="6765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130. Carnival King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ARNIVAL_KING_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5119"/>
            <a:ext cx="9541924" cy="6361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entures-in-o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83" y="20762"/>
            <a:ext cx="4725602" cy="6837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132. Adventures In Oz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turistic_Fantasy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6" y="-1"/>
            <a:ext cx="7442644" cy="6379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133. Futuristic Fantasy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e_pearls0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0"/>
            <a:ext cx="8134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134. Grape Pearls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5349770488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" y="0"/>
            <a:ext cx="8444421" cy="6333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135. Judi Romano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fect Pose 45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-196189"/>
            <a:ext cx="6466648" cy="6495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136. Perfect Pose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isted-Whiskers-IMG_4601-600x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137. Twisted Whiskers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12. Zachary S. Hickey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GADDSC_00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4" y="-384175"/>
            <a:ext cx="6981825" cy="6438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882319_584582731641444_520924630456438162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138. Alien Galaxy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139. Barbara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Nickle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barb_nicho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133" y="1945"/>
            <a:ext cx="6473992" cy="6036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140. Belle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Parisienne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09-B-1 8.0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247650"/>
            <a:ext cx="8458200" cy="634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28" y="0"/>
            <a:ext cx="72571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141. Built On The Rock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codiletear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0"/>
            <a:ext cx="7143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142. Crocodile Tears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6d5ffd49409339c20636a71d3def64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079"/>
            <a:ext cx="10551116" cy="7034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143. Fairy Tale Ending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144. Fuji Screams Forever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Fuji_Screams_Fore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201" y="835401"/>
            <a:ext cx="6276061" cy="4963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145. Nurse’s Stethoscope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nurses_stetho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86" y="-89430"/>
            <a:ext cx="6185344" cy="618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ncefarm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9" y="-6959"/>
            <a:ext cx="6883115" cy="6883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146. Prince Farming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xBB #3 7.27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103" y="-1"/>
            <a:ext cx="5135897" cy="6847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147. Santa Croce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13. Mary L.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Lievens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mary_liev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289050"/>
            <a:ext cx="5715000" cy="427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_world_grasshop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25"/>
            <a:ext cx="3909137" cy="3855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4011978"/>
            <a:ext cx="5744174" cy="284602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148.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Small World Grasshopper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Small World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Lighning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Bolt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Splendor Of The King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5" name="Picture 4" descr="lighning bol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97" y="9525"/>
            <a:ext cx="4433603" cy="3710896"/>
          </a:xfrm>
          <a:prstGeom prst="rect">
            <a:avLst/>
          </a:prstGeom>
        </p:spPr>
      </p:pic>
      <p:pic>
        <p:nvPicPr>
          <p:cNvPr id="6" name="Picture 5" descr="splend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086" y="3720423"/>
            <a:ext cx="3635914" cy="3137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151. Tangerine Machine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GFxMSdorbigfa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-199836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dewater_Elf-Clu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071" y="1"/>
            <a:ext cx="582420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152. Tidewater Elf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Tidewater_El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83707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153. Velvet Hammer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218-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0" y="0"/>
            <a:ext cx="9050245" cy="6036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154 Zero To Sixty.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ZERO_TO_SIXTY_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1"/>
            <a:ext cx="7943614" cy="5957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155. Bed Head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LFJ_x_HD_Bed_12-16_Small_-390x281-360x3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57" y="27953"/>
            <a:ext cx="6457498" cy="588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156. Space Cowboy.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Space Cowboy(Mobile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879" y="544269"/>
            <a:ext cx="9375582" cy="5351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589" y="1847217"/>
            <a:ext cx="2043998" cy="26855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No photo for Blood Noir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157. Blood Noir       Sultan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5" name="Picture 4" descr="Sult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23" y="0"/>
            <a:ext cx="5916977" cy="6153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80156"/>
            <a:ext cx="4482640" cy="177784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159.  Rooftop Sunbeam Rooftop Sunbeam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Beve’s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Curls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rooftopsunbe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724" y="0"/>
            <a:ext cx="4073815" cy="4124738"/>
          </a:xfrm>
          <a:prstGeom prst="rect">
            <a:avLst/>
          </a:prstGeom>
        </p:spPr>
      </p:pic>
      <p:pic>
        <p:nvPicPr>
          <p:cNvPr id="5" name="Picture 4" descr="CDO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39" y="39748"/>
            <a:ext cx="3964963" cy="4124738"/>
          </a:xfrm>
          <a:prstGeom prst="rect">
            <a:avLst/>
          </a:prstGeom>
        </p:spPr>
      </p:pic>
      <p:pic>
        <p:nvPicPr>
          <p:cNvPr id="6" name="Picture 5" descr="Beves Curl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640" y="3810955"/>
            <a:ext cx="4446411" cy="4446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5a517_38e94ac25a564cb2a01d4291720f760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" y="0"/>
            <a:ext cx="91409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162. Long Legged Cowboy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isten_gun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28" y="0"/>
            <a:ext cx="6356472" cy="6762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14. Kristen Gunning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163. Marjorie’s Goodness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MarjoriesGoodn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45943"/>
            <a:ext cx="5664564" cy="5567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165.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Ravencroft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Happy Go Lucky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RavenCroft Happy Go Luck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809" y="0"/>
            <a:ext cx="4445000" cy="591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5 at 7.04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18398" cy="6397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166. Gryphon Prague Gothic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167. Pink Viper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PinkVi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c8ab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82" y="0"/>
            <a:ext cx="64604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168. Sunset Ruffles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169. Spiked Buttermilk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spiked buttermi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9" y="0"/>
            <a:ext cx="8856899" cy="589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170. Dating A Royal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dating a royal 450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81" y="-1"/>
            <a:ext cx="6041237" cy="6041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171.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Lightsaber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Duel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lightsaber du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217" y="-22090"/>
            <a:ext cx="6546921" cy="6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172. Hometown Strong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69526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22" y="25957"/>
            <a:ext cx="6323093" cy="6095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173. Olympic Gnome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ogn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7070" cy="4323492"/>
          </a:xfrm>
          <a:prstGeom prst="rect">
            <a:avLst/>
          </a:prstGeom>
        </p:spPr>
      </p:pic>
      <p:pic>
        <p:nvPicPr>
          <p:cNvPr id="5" name="Picture 4" descr="ognomeclu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22" y="2017599"/>
            <a:ext cx="4805678" cy="40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15. Jail Bait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3cf5b8-1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401" y="578616"/>
            <a:ext cx="4832816" cy="483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5 at 7.18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88" y="0"/>
            <a:ext cx="6991656" cy="6006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176. Feast Of The Mau Mau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177. Nature’s Smokey Shadows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NaturesSMOKEY SHADO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99" y="0"/>
            <a:ext cx="6304643" cy="529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 fontScale="925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178. Do Or Do Not There Is No Try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________________63688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517" y="7921"/>
            <a:ext cx="6105202" cy="5905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High Div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631" y="3050822"/>
            <a:ext cx="3928459" cy="3807178"/>
          </a:xfrm>
          <a:prstGeom prst="rect">
            <a:avLst/>
          </a:prstGeom>
        </p:spPr>
      </p:pic>
      <p:pic>
        <p:nvPicPr>
          <p:cNvPr id="4" name="Picture 3" descr="Flutterf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1" y="-65641"/>
            <a:ext cx="3529770" cy="3529770"/>
          </a:xfrm>
          <a:prstGeom prst="rect">
            <a:avLst/>
          </a:prstGeom>
        </p:spPr>
      </p:pic>
      <p:pic>
        <p:nvPicPr>
          <p:cNvPr id="6" name="Picture 5" descr="Roaring sur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00241"/>
            <a:ext cx="3496831" cy="3532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64307"/>
            <a:ext cx="9144000" cy="1269961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179. 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Flutterfest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   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Blufftop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Puffball                          Olympic Roaring Surf             Olympic High Divide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5" name="Picture 4" descr="Puffb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631" y="-32389"/>
            <a:ext cx="4664473" cy="3496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180.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Blufftop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Moonlight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Blufftop Moon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487" y="-1"/>
            <a:ext cx="7780237" cy="58240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othdec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274" y="-34737"/>
            <a:ext cx="6347063" cy="8468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184 Tooth Decay.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185. Arm Candy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arm cand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1" y="0"/>
            <a:ext cx="8856899" cy="589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tizen of Heaven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501" y="3391888"/>
            <a:ext cx="4878499" cy="3658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186. Broken Chains; Citizen Of Heaven; Rainbow In The Clouds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Broken_Chains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725603" cy="3544202"/>
          </a:xfrm>
          <a:prstGeom prst="rect">
            <a:avLst/>
          </a:prstGeom>
        </p:spPr>
      </p:pic>
      <p:pic>
        <p:nvPicPr>
          <p:cNvPr id="6" name="Picture 5" descr="Rainbow in the Clouds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397" y="0"/>
            <a:ext cx="4725603" cy="3544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_fo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31033" cy="6267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187. Emotion Sensor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-Are-M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130" y="0"/>
            <a:ext cx="66798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188. You Are Mine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16. Charcoal Eyes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harcoal_Ey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11" y="-1"/>
            <a:ext cx="7530937" cy="5921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enochBeau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189.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Badenoch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Beauty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Vi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68" y="0"/>
            <a:ext cx="735806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190. White Viper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nkViper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191. Pink Viper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69924"/>
            <a:ext cx="4594422" cy="288807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192.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Citron Ribbons   Hillside Bright And Early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June Mist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itronRibb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094" y="0"/>
            <a:ext cx="4892516" cy="3669387"/>
          </a:xfrm>
          <a:prstGeom prst="rect">
            <a:avLst/>
          </a:prstGeom>
        </p:spPr>
      </p:pic>
      <p:pic>
        <p:nvPicPr>
          <p:cNvPr id="5" name="Picture 4" descr="Hills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422" y="0"/>
            <a:ext cx="4890956" cy="3669387"/>
          </a:xfrm>
          <a:prstGeom prst="rect">
            <a:avLst/>
          </a:prstGeom>
        </p:spPr>
      </p:pic>
      <p:pic>
        <p:nvPicPr>
          <p:cNvPr id="6" name="Picture 5" descr="JuneM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422" y="3600450"/>
            <a:ext cx="4068094" cy="3294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rettaTheStipplesQu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84" y="0"/>
            <a:ext cx="825103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193. Loretta The Stipples Queen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ismicCo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194. Seismic Cool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195. Rosemary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Mussar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RosemaryMuss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87" y="-505531"/>
            <a:ext cx="6000223" cy="6512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196. Cherry Stripes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herryStrip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994" y="50279"/>
            <a:ext cx="5368878" cy="611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197. Drop Of Golden Sun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5" name="Picture 4" descr="e60ee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198.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Joelene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Williams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e6aee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17. Hello Poly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HELLO_PO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3" y="-199836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199.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Pumplin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Spice Truffle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5" name="Picture 4" descr="e6eee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55ee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200. Black Sea Devil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59ee3b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9" y="0"/>
            <a:ext cx="90078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201. Crimson Moon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202.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18. Stone Palace Trailblazer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10636693_10153850877091667_433516351565442279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8101344" cy="6080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y from Tupelo 2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15" y="-766925"/>
            <a:ext cx="66483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1. Boy From Tupelo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RRYVIL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62" y="8512"/>
            <a:ext cx="6928181" cy="6928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19. Cherryville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codiletear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085" y="0"/>
            <a:ext cx="6480735" cy="6221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20. Crocodile Tears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21. Curls Gone Wild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curls gone wild 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40" y="-15898"/>
            <a:ext cx="5887146" cy="5887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grown-up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65" y="-140888"/>
            <a:ext cx="84518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22. All Grown Up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essingInDisguis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1897" cy="47723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33406"/>
            <a:ext cx="9144000" cy="132459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23. Blessing In Disguise  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Clouded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Judgement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5" name="Picture 4" descr="clou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55" y="0"/>
            <a:ext cx="4126445" cy="4763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t fault ya _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0"/>
            <a:ext cx="79095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24. Can’t Fault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Ya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04588"/>
            <a:ext cx="9144000" cy="1753412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26.  Dave 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      Entwined In The Vine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Da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8564" cy="4568564"/>
          </a:xfrm>
          <a:prstGeom prst="rect">
            <a:avLst/>
          </a:prstGeom>
        </p:spPr>
      </p:pic>
      <p:pic>
        <p:nvPicPr>
          <p:cNvPr id="5" name="Picture 4" descr="entwin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565" y="0"/>
            <a:ext cx="4575436" cy="4575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lledtodeath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8" y="0"/>
            <a:ext cx="70701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29. Frilled To Death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30. Happy Little Guy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Happy Little Gu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95" y="333103"/>
            <a:ext cx="8269805" cy="5599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mespark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5959" cy="4815959"/>
          </a:xfrm>
          <a:prstGeom prst="rect">
            <a:avLst/>
          </a:prstGeom>
        </p:spPr>
      </p:pic>
      <p:pic>
        <p:nvPicPr>
          <p:cNvPr id="5" name="Picture 4" descr="jamespark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35" y="2091290"/>
            <a:ext cx="4975966" cy="4975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31. James Parker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 Horse of Oz Jun 29 2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" y="0"/>
            <a:ext cx="91431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Adobe Caslon Pro"/>
              </a:rPr>
              <a:t>2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. Purple Horse Of Oz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RDANS-JAZ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59" y="-6959"/>
            <a:ext cx="6876041" cy="6876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1153309" cy="1470025"/>
          </a:xfrm>
        </p:spPr>
        <p:txBody>
          <a:bodyPr/>
          <a:lstStyle/>
          <a:p>
            <a:r>
              <a:rPr lang="en-US" dirty="0" smtClean="0"/>
              <a:t>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32. Jordan’s Jazz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33.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Kimmers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kimm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21" y="0"/>
            <a:ext cx="8132941" cy="5483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istis-Enchant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17" y="0"/>
            <a:ext cx="8301483" cy="622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34.Kristi’s Enchantment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35. Music Of Hope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Music of H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29" y="-1"/>
            <a:ext cx="7800195" cy="5839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36. Nellie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Rarick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Memorial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nellie_r24.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4" y="0"/>
            <a:ext cx="9005186" cy="6003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_Grape_Popsi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33" y="-252415"/>
            <a:ext cx="6509894" cy="6276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37. Small World Grape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Popsickle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_world_snowy_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91" y="4856"/>
            <a:ext cx="6341297" cy="67376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38. Small World Hoot Owl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39. Small World Showoff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small_world_showo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27" y="-131944"/>
            <a:ext cx="8107597" cy="6080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_Sweet_Shining_Yellow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93" y="0"/>
            <a:ext cx="8219701" cy="6164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 fontScale="925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40. Small World Sweet Shining Yellow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_smooth_talker-400x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959" y="0"/>
            <a:ext cx="6391042" cy="6391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42. Smooth Talker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Snow Moon 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  <a:latin typeface="Adobe Caslon Pro"/>
              </a:rPr>
              <a:t>3</a:t>
            </a:r>
            <a:r>
              <a:rPr lang="en-US" sz="4800" dirty="0" smtClean="0">
                <a:solidFill>
                  <a:schemeClr val="tx1"/>
                </a:solidFill>
                <a:latin typeface="Adobe Caslon Pro"/>
              </a:rPr>
              <a:t>. The Snow Moon</a:t>
            </a:r>
            <a:endParaRPr lang="en-US" sz="4800" dirty="0">
              <a:solidFill>
                <a:schemeClr val="tx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134815808807090749_p7_i1_w6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798" y="0"/>
            <a:ext cx="66544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43. Southern Dance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cecoast_Five_O_Clock_Somewhere-552x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0"/>
            <a:ext cx="630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44.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Spacecoast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Five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O’Clock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Somewhere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ailblaz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230" y="3009974"/>
            <a:ext cx="4357189" cy="3276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45 Stone Palace Gold Dust Stone Palace Magic  Stone Palace Merrymaker  Stone Palace Trailblazer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Stone Palace Gold Du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20958" cy="3009974"/>
          </a:xfrm>
          <a:prstGeom prst="rect">
            <a:avLst/>
          </a:prstGeom>
        </p:spPr>
      </p:pic>
      <p:pic>
        <p:nvPicPr>
          <p:cNvPr id="5" name="Picture 4" descr="Mag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230" y="0"/>
            <a:ext cx="4359873" cy="3273558"/>
          </a:xfrm>
          <a:prstGeom prst="rect">
            <a:avLst/>
          </a:prstGeom>
        </p:spPr>
      </p:pic>
      <p:pic>
        <p:nvPicPr>
          <p:cNvPr id="6" name="Picture 5" descr="merrymak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39" y="3009974"/>
            <a:ext cx="3646219" cy="273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m-Leona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173" y="0"/>
            <a:ext cx="6768828" cy="6768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49. Tom Leonard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50. Tim Herrington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tim-herring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15" y="-34997"/>
            <a:ext cx="6259568" cy="617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51.Woodlands Scarlet Ibis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5" name="Picture 4" descr="Screen Shot 2017-10-05 at 4.18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520700"/>
            <a:ext cx="7699128" cy="55530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5 at 4.16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342" y="-1"/>
            <a:ext cx="68036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52. Woodland Baltimore Oriole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VIL WOMAN 0FR2 DSCF48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09" y="0"/>
            <a:ext cx="64215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53. Devil Woman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54. Kathy’s Cat Spooky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Kathy'sCatSpooky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43" y="48533"/>
            <a:ext cx="4832815" cy="6009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calfring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34" y="0"/>
            <a:ext cx="708053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55. Rascal Fringe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tty In Pur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0"/>
            <a:ext cx="841472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Adobe Caslon Pro"/>
              </a:rPr>
              <a:t>4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. Pretty In Purple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m C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9" y="-75841"/>
            <a:ext cx="7972303" cy="6933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56. Tom Cox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57. Head Of The Class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5" name="Picture 4" descr="Head of the Cla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65" y="-43635"/>
            <a:ext cx="5695135" cy="5695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43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92" y="0"/>
            <a:ext cx="7124708" cy="6865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58. Eileen J Trainer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NFLARE_CROPPED_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12" y="0"/>
            <a:ext cx="70579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59. Fan Flare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60. Mo River Heritage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Mo River Herit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69" y="24597"/>
            <a:ext cx="6397052" cy="6049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61. Olympic High Divide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Third Degree Bu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00" y="394421"/>
            <a:ext cx="8194086" cy="5501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ftopsunbe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85" y="-21448"/>
            <a:ext cx="6794515" cy="6879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63. Rooftop Sunbeam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2742" y="4625970"/>
            <a:ext cx="5711258" cy="223203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64. 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Olympic Gnome</a:t>
            </a: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Olympic Forest Whisper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ogn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412" y="0"/>
            <a:ext cx="4576161" cy="4332099"/>
          </a:xfrm>
          <a:prstGeom prst="rect">
            <a:avLst/>
          </a:prstGeom>
        </p:spPr>
      </p:pic>
      <p:pic>
        <p:nvPicPr>
          <p:cNvPr id="5" name="Picture 4" descr="ognomeclu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5689"/>
            <a:ext cx="3432742" cy="2909103"/>
          </a:xfrm>
          <a:prstGeom prst="rect">
            <a:avLst/>
          </a:prstGeom>
        </p:spPr>
      </p:pic>
      <p:pic>
        <p:nvPicPr>
          <p:cNvPr id="7" name="Picture 6" descr="OF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95" y="159759"/>
            <a:ext cx="4535205" cy="4466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65. Olympic Forest Whisper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Olympic Forest Whis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546" y="33997"/>
            <a:ext cx="5995660" cy="591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66. Lily Creek Dazzler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Lily Creek Dazz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77" y="0"/>
            <a:ext cx="7791948" cy="5832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Adobe Caslon Pro"/>
              </a:rPr>
              <a:t>5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. Senator Edward M </a:t>
            </a:r>
            <a:r>
              <a:rPr lang="en-US" sz="4800" dirty="0">
                <a:solidFill>
                  <a:schemeClr val="bg1"/>
                </a:solidFill>
                <a:latin typeface="Adobe Caslon Pro"/>
              </a:rPr>
              <a:t>K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ennedy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EDWARD_KENNEDY_1_600_X_3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484" y="0"/>
            <a:ext cx="10284007" cy="589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nk-Lemonade-Blu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67. Pink Lemonade Blush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chsia-Frol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68.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Fuschia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Frolic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pberry-Lime-Grani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69. Raspberry Lime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Granita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ic-in- the-A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70. Magic In The Air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-Hot-Mira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71. Red Hot Miracle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-Headed-Fire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3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72. Two Headed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Firedragon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vory-moonbea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73. Ivory Moonbeams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uble-Magici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74. Double Magician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75 Fire Scorpion.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Fire-Scorpio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39" y="42523"/>
            <a:ext cx="6061637" cy="6061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walk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76.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Catwalker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en_icon_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645" y="-1"/>
            <a:ext cx="676655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6. Green Icon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venly-Pearl-of-Wisd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77. Heavenly Pearl Of Wisdom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l-Hello-Beautif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78. Well, Hello Beautiful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berry-Lime-Ki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79. Blackberry Lime Kiss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ltimate-Spider-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80. Ultimate Spider-Man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venly-Dream-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81. Heavenly Dream 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venly-Mir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82. Heavenly Mirage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w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83. Prowler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shing-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84. Blushing Dragon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ywar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85.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Skywarp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me-Blueberry-Cre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35460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86. Lime Blueberry Cream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esa_mosh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91" y="0"/>
            <a:ext cx="6588909" cy="688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7. Teresa A Mosher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nsual-Suns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87. Sensual Sunset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owflakes-and-Cashme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88. Snowflakes and Cashmere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tch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89. Ratchet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-Disa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75" y="0"/>
            <a:ext cx="68694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90. Master Disaster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yro-the-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91.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Spyro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</a:t>
            </a:r>
            <a:r>
              <a:rPr lang="en-US" sz="4800" smtClean="0">
                <a:solidFill>
                  <a:schemeClr val="bg1"/>
                </a:solidFill>
                <a:latin typeface="Adobe Caslon Pro"/>
              </a:rPr>
              <a:t>The Dragon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mic-Starbur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92.Cosmic Starburst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-Glo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93. She Glows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llow-Cupcak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94. Yellow Cupcakes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ant-Hunts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95. Giant Huntsman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ilight-Woo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96. Twilight Woods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43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269" y="0"/>
            <a:ext cx="6410682" cy="6177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8. Eileen J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Trainor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mon-Pomegranate-Cre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97. Lemon </a:t>
            </a:r>
            <a:r>
              <a:rPr lang="en-US" sz="4800" dirty="0" err="1" smtClean="0">
                <a:solidFill>
                  <a:schemeClr val="bg1"/>
                </a:solidFill>
                <a:latin typeface="Adobe Caslon Pro"/>
              </a:rPr>
              <a:t>Pomegranite</a:t>
            </a:r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 Cream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s-Miller-Ti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98. It’s Miller Time 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-Delightf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99. So Delightful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venly-Dark-Kn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100. Heavenly Dark Knight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 fontScale="925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101. Small World Big Pink Lollypop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Small_World_Big_Pink_Lollypop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074" y="790"/>
            <a:ext cx="6234827" cy="5935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102. Fours Are Wild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FOURS_ARE_WILD__010_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13"/>
            <a:ext cx="9076820" cy="6051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103. Porky’s Revenge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Porkys_Reven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7" y="-11437"/>
            <a:ext cx="6135861" cy="5944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0078"/>
            <a:ext cx="3826645" cy="231613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104. Highland Park Mark And Mary </a:t>
            </a:r>
          </a:p>
          <a:p>
            <a:pPr algn="l"/>
            <a:endParaRPr lang="en-US" sz="4800" dirty="0" smtClean="0">
              <a:solidFill>
                <a:schemeClr val="bg1"/>
              </a:solidFill>
              <a:latin typeface="Adobe Caslon Pro"/>
            </a:endParaRPr>
          </a:p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Stone Palace Merrymaker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HIGHLANDPARKMARKandMA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469" y="0"/>
            <a:ext cx="5433531" cy="4890178"/>
          </a:xfrm>
          <a:prstGeom prst="rect">
            <a:avLst/>
          </a:prstGeom>
        </p:spPr>
      </p:pic>
      <p:pic>
        <p:nvPicPr>
          <p:cNvPr id="5" name="Picture 4" descr="merrymak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89" y="3376402"/>
            <a:ext cx="4649317" cy="3481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105. Stone Palace Merrymaker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Stone Palace Merrymak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69" y="0"/>
            <a:ext cx="7876555" cy="5896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896164"/>
            <a:ext cx="9144000" cy="961835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  <a:latin typeface="Adobe Caslon Pro"/>
              </a:rPr>
              <a:t>106. Saturday Night Fish Fry</a:t>
            </a:r>
            <a:endParaRPr lang="en-US" sz="4800" dirty="0">
              <a:solidFill>
                <a:schemeClr val="bg1"/>
              </a:solidFill>
              <a:latin typeface="Adobe Caslon Pro"/>
            </a:endParaRPr>
          </a:p>
        </p:txBody>
      </p:sp>
      <p:pic>
        <p:nvPicPr>
          <p:cNvPr id="4" name="Picture 3" descr="Screen Shot 2017-10-06 at 7.12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0" y="0"/>
            <a:ext cx="8738606" cy="5643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901</Words>
  <Application>Microsoft Macintosh PowerPoint</Application>
  <PresentationFormat>On-screen Show (4:3)</PresentationFormat>
  <Paragraphs>196</Paragraphs>
  <Slides>183</Slides>
  <Notes>1</Notes>
  <HiddenSlides>4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8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                                                                                                    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No photo for Blood Noir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Stuart Kendig</dc:creator>
  <cp:lastModifiedBy>Stuart Kendig</cp:lastModifiedBy>
  <cp:revision>32</cp:revision>
  <dcterms:created xsi:type="dcterms:W3CDTF">2017-10-17T01:59:52Z</dcterms:created>
  <dcterms:modified xsi:type="dcterms:W3CDTF">2017-10-17T02:00:07Z</dcterms:modified>
</cp:coreProperties>
</file>